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4" r:id="rId3"/>
    <p:sldId id="283" r:id="rId4"/>
    <p:sldId id="277" r:id="rId5"/>
    <p:sldId id="257" r:id="rId6"/>
    <p:sldId id="258" r:id="rId7"/>
    <p:sldId id="278" r:id="rId8"/>
    <p:sldId id="284" r:id="rId9"/>
    <p:sldId id="286" r:id="rId10"/>
    <p:sldId id="288" r:id="rId11"/>
    <p:sldId id="287" r:id="rId12"/>
    <p:sldId id="291" r:id="rId13"/>
    <p:sldId id="290" r:id="rId14"/>
    <p:sldId id="289" r:id="rId15"/>
    <p:sldId id="275" r:id="rId16"/>
    <p:sldId id="292" r:id="rId17"/>
    <p:sldId id="293" r:id="rId18"/>
    <p:sldId id="299" r:id="rId19"/>
    <p:sldId id="294" r:id="rId20"/>
    <p:sldId id="295" r:id="rId21"/>
    <p:sldId id="296" r:id="rId22"/>
    <p:sldId id="297" r:id="rId23"/>
    <p:sldId id="26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717" autoAdjust="0"/>
  </p:normalViewPr>
  <p:slideViewPr>
    <p:cSldViewPr>
      <p:cViewPr varScale="1">
        <p:scale>
          <a:sx n="70" d="100"/>
          <a:sy n="70" d="100"/>
        </p:scale>
        <p:origin x="-13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4B2A8-BE9C-4AE2-8D8D-78D94354EB3A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F138D-ABF7-4ECC-8865-DB43F9F36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329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7ABB6-1E14-4AF9-8092-A7E0ACBCCB45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C0885-3C6B-4AF8-B1A2-6BEA63897C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726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C0885-3C6B-4AF8-B1A2-6BEA63897C8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C0885-3C6B-4AF8-B1A2-6BEA63897C8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7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6BB6849-1232-4D23-8360-E78D14FD6BE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8C017-EE8F-42E0-BF40-AF2ED3DA2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6849-1232-4D23-8360-E78D14FD6BE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C017-EE8F-42E0-BF40-AF2ED3DA2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6849-1232-4D23-8360-E78D14FD6BE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C017-EE8F-42E0-BF40-AF2ED3DA2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6BB6849-1232-4D23-8360-E78D14FD6BE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8C017-EE8F-42E0-BF40-AF2ED3DA24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6BB6849-1232-4D23-8360-E78D14FD6BE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8C017-EE8F-42E0-BF40-AF2ED3DA2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6849-1232-4D23-8360-E78D14FD6BE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C017-EE8F-42E0-BF40-AF2ED3DA24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6849-1232-4D23-8360-E78D14FD6BE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C017-EE8F-42E0-BF40-AF2ED3DA24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BB6849-1232-4D23-8360-E78D14FD6BE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8C017-EE8F-42E0-BF40-AF2ED3DA24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6849-1232-4D23-8360-E78D14FD6BE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C017-EE8F-42E0-BF40-AF2ED3DA2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6BB6849-1232-4D23-8360-E78D14FD6BE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8C017-EE8F-42E0-BF40-AF2ED3DA24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BB6849-1232-4D23-8360-E78D14FD6BE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8C017-EE8F-42E0-BF40-AF2ED3DA24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6BB6849-1232-4D23-8360-E78D14FD6BE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8C017-EE8F-42E0-BF40-AF2ED3DA2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s_133@edu54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430122" cy="1429900"/>
          </a:xfrm>
        </p:spPr>
        <p:txBody>
          <a:bodyPr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+mn-ea"/>
              </a:rPr>
              <a:t>муниципальное казенное дошкольное образовательное учреждение</a:t>
            </a:r>
            <a:r>
              <a:rPr lang="ru-RU" sz="1400" dirty="0" smtClean="0">
                <a:latin typeface="Times New Roman"/>
                <a:ea typeface="Times New Roman"/>
              </a:rPr>
              <a:t/>
            </a:r>
            <a:br>
              <a:rPr lang="ru-RU" sz="1400" dirty="0" smtClean="0">
                <a:latin typeface="Times New Roman"/>
                <a:ea typeface="Times New Roman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+mn-ea"/>
              </a:rPr>
              <a:t>города Новосибирска </a:t>
            </a:r>
            <a:r>
              <a:rPr lang="ru-RU" sz="1400" dirty="0" smtClean="0">
                <a:latin typeface="Times New Roman"/>
                <a:ea typeface="Times New Roman"/>
              </a:rPr>
              <a:t/>
            </a:r>
            <a:br>
              <a:rPr lang="ru-RU" sz="1400" dirty="0" smtClean="0">
                <a:latin typeface="Times New Roman"/>
                <a:ea typeface="Times New Roman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+mn-ea"/>
              </a:rPr>
              <a:t>«Детский сад № 133 комбинированного вида»</a:t>
            </a:r>
            <a:r>
              <a:rPr lang="ru-RU" sz="1400" dirty="0" smtClean="0">
                <a:latin typeface="Times New Roman"/>
                <a:ea typeface="Times New Roman"/>
              </a:rPr>
              <a:t/>
            </a:r>
            <a:br>
              <a:rPr lang="ru-RU" sz="1400" dirty="0" smtClean="0">
                <a:latin typeface="Times New Roman"/>
                <a:ea typeface="Times New Roman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+mn-ea"/>
              </a:rPr>
              <a:t>630071, г. Новосибирск, ул. Филатова,7 а, тел 341-31-12</a:t>
            </a:r>
            <a:r>
              <a:rPr lang="ru-RU" sz="1400" dirty="0" smtClean="0">
                <a:latin typeface="Times New Roman"/>
                <a:ea typeface="Times New Roman"/>
              </a:rPr>
              <a:t/>
            </a:r>
            <a:br>
              <a:rPr lang="ru-RU" sz="1400" dirty="0" smtClean="0">
                <a:latin typeface="Times New Roman"/>
                <a:ea typeface="Times New Roman"/>
              </a:rPr>
            </a:b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+mn-ea"/>
              </a:rPr>
              <a:t>e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+mn-ea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+mn-ea"/>
              </a:rPr>
              <a:t>mail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+mn-ea"/>
              </a:rPr>
              <a:t>: </a:t>
            </a:r>
            <a:r>
              <a:rPr lang="en-US" sz="1400" u="sng" dirty="0" smtClean="0">
                <a:solidFill>
                  <a:schemeClr val="tx1"/>
                </a:solidFill>
                <a:latin typeface="Times New Roman"/>
                <a:ea typeface="+mn-ea"/>
                <a:hlinkClick r:id="rId3"/>
              </a:rPr>
              <a:t>ds</a:t>
            </a:r>
            <a:r>
              <a:rPr lang="ru-RU" sz="1400" u="sng" dirty="0" smtClean="0">
                <a:solidFill>
                  <a:schemeClr val="tx1"/>
                </a:solidFill>
                <a:latin typeface="Times New Roman"/>
                <a:ea typeface="+mn-ea"/>
                <a:hlinkClick r:id="rId3"/>
              </a:rPr>
              <a:t>_133@</a:t>
            </a:r>
            <a:r>
              <a:rPr lang="en-US" sz="1400" u="sng" dirty="0" err="1" smtClean="0">
                <a:solidFill>
                  <a:schemeClr val="tx1"/>
                </a:solidFill>
                <a:latin typeface="Times New Roman"/>
                <a:ea typeface="+mn-ea"/>
                <a:hlinkClick r:id="rId3"/>
              </a:rPr>
              <a:t>edu</a:t>
            </a:r>
            <a:r>
              <a:rPr lang="ru-RU" sz="1400" u="sng" dirty="0" smtClean="0">
                <a:solidFill>
                  <a:schemeClr val="tx1"/>
                </a:solidFill>
                <a:latin typeface="Times New Roman"/>
                <a:ea typeface="+mn-ea"/>
                <a:hlinkClick r:id="rId3"/>
              </a:rPr>
              <a:t>54.</a:t>
            </a:r>
            <a:r>
              <a:rPr lang="en-US" sz="1400" u="sng" dirty="0" err="1" smtClean="0">
                <a:solidFill>
                  <a:schemeClr val="tx1"/>
                </a:solidFill>
                <a:latin typeface="Times New Roman"/>
                <a:ea typeface="+mn-ea"/>
                <a:hlinkClick r:id="rId3"/>
              </a:rPr>
              <a:t>ru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132856"/>
            <a:ext cx="7129490" cy="385765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000" dirty="0" smtClean="0">
                <a:solidFill>
                  <a:schemeClr val="accent4">
                    <a:lumMod val="75000"/>
                  </a:schemeClr>
                </a:solidFill>
              </a:rPr>
              <a:t>ПРЕЗЕНТАЦИЯ</a:t>
            </a:r>
          </a:p>
          <a:p>
            <a:pPr algn="ctr"/>
            <a:r>
              <a:rPr lang="ru-RU" sz="4300" dirty="0">
                <a:solidFill>
                  <a:schemeClr val="accent4">
                    <a:lumMod val="75000"/>
                  </a:schemeClr>
                </a:solidFill>
              </a:rPr>
              <a:t>п</a:t>
            </a:r>
            <a:r>
              <a:rPr lang="ru-RU" sz="4300" dirty="0" smtClean="0">
                <a:solidFill>
                  <a:schemeClr val="accent4">
                    <a:lumMod val="75000"/>
                  </a:schemeClr>
                </a:solidFill>
              </a:rPr>
              <a:t>роекта </a:t>
            </a:r>
          </a:p>
          <a:p>
            <a:r>
              <a:rPr lang="ru-RU" sz="4300" dirty="0" smtClean="0">
                <a:solidFill>
                  <a:schemeClr val="accent4">
                    <a:lumMod val="75000"/>
                  </a:schemeClr>
                </a:solidFill>
              </a:rPr>
              <a:t> «МАМА – слово дорогое»</a:t>
            </a:r>
          </a:p>
          <a:p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ru-RU" sz="1700" dirty="0" smtClean="0">
                <a:solidFill>
                  <a:schemeClr val="accent4">
                    <a:lumMod val="75000"/>
                  </a:schemeClr>
                </a:solidFill>
              </a:rPr>
              <a:t>Выполнили воспитатели: </a:t>
            </a:r>
            <a:r>
              <a:rPr lang="ru-RU" sz="1700" dirty="0" err="1" smtClean="0">
                <a:solidFill>
                  <a:schemeClr val="accent4">
                    <a:lumMod val="75000"/>
                  </a:schemeClr>
                </a:solidFill>
              </a:rPr>
              <a:t>Пилипович</a:t>
            </a:r>
            <a:r>
              <a:rPr lang="ru-RU" sz="1700" dirty="0" smtClean="0">
                <a:solidFill>
                  <a:schemeClr val="accent4">
                    <a:lumMod val="75000"/>
                  </a:schemeClr>
                </a:solidFill>
              </a:rPr>
              <a:t> Т.В.</a:t>
            </a:r>
          </a:p>
          <a:p>
            <a:pPr algn="r"/>
            <a:r>
              <a:rPr lang="ru-RU" sz="1700" dirty="0" err="1" smtClean="0">
                <a:solidFill>
                  <a:schemeClr val="accent4">
                    <a:lumMod val="75000"/>
                  </a:schemeClr>
                </a:solidFill>
              </a:rPr>
              <a:t>Сойнова</a:t>
            </a:r>
            <a:r>
              <a:rPr lang="ru-RU" sz="1700" dirty="0" smtClean="0">
                <a:solidFill>
                  <a:schemeClr val="accent4">
                    <a:lumMod val="75000"/>
                  </a:schemeClr>
                </a:solidFill>
              </a:rPr>
              <a:t> И.Н.    </a:t>
            </a:r>
          </a:p>
          <a:p>
            <a:pPr algn="r"/>
            <a:r>
              <a:rPr lang="ru-RU" sz="17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1900" dirty="0" smtClean="0">
                <a:solidFill>
                  <a:schemeClr val="accent4">
                    <a:lumMod val="75000"/>
                  </a:schemeClr>
                </a:solidFill>
              </a:rPr>
              <a:t>2021 год</a:t>
            </a:r>
            <a:endParaRPr lang="ru-RU" sz="19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7467600" cy="61505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23653"/>
            <a:ext cx="7244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Беседа с детьми «Мама – самый близкий друг»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85318"/>
            <a:ext cx="4716016" cy="3265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528" y="3212976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49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467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Составление рассказа «Семейный ужин»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              по серии сюжетных картин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8208912" cy="6150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r="38101"/>
          <a:stretch/>
        </p:blipFill>
        <p:spPr>
          <a:xfrm>
            <a:off x="5724128" y="2492896"/>
            <a:ext cx="2238233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551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475" y="125066"/>
            <a:ext cx="7467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7467600" cy="61505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5957" y="206798"/>
            <a:ext cx="348685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Сюжетно – ролевые игры </a:t>
            </a:r>
            <a:r>
              <a:rPr lang="ru-RU" dirty="0" smtClean="0"/>
              <a:t>: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4355976" cy="326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220904" y="4293888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«Дочки матери»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8194"/>
            <a:ext cx="284178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12718"/>
            <a:ext cx="2355726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216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7467600" cy="61505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8" y="1474622"/>
            <a:ext cx="5211673" cy="3908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63688" y="5441379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«Семья»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21" y="116632"/>
            <a:ext cx="3543858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012160" y="5072047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«Мама – в больнице»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62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7467600" cy="61505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3975906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81" y="260648"/>
            <a:ext cx="3834426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347864" y="5949280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«Мама – парикмахер»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87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44839"/>
            <a:ext cx="7138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Театрализация сказки «Волк и семеро козлят»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04"/>
            <a:ext cx="4592894" cy="3444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06933"/>
            <a:ext cx="5876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Рисование «Милой мамочки портрет»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01988"/>
            <a:ext cx="4136039" cy="3102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55" y="701988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1" b="10627"/>
          <a:stretch/>
        </p:blipFill>
        <p:spPr>
          <a:xfrm>
            <a:off x="2051720" y="3804017"/>
            <a:ext cx="4879976" cy="2934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2696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85783"/>
            <a:ext cx="6623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Исполнение песни «Мама, я тебя люблю»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100392" cy="3739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187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0011" y="258487"/>
            <a:ext cx="4647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Танец для мама с сердечками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084168" cy="4563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00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9446" y="179347"/>
            <a:ext cx="554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Поздравительная открытка для мам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t="7471" r="10410" b="11945"/>
          <a:stretch/>
        </p:blipFill>
        <p:spPr>
          <a:xfrm rot="21122617">
            <a:off x="309525" y="2711852"/>
            <a:ext cx="4608512" cy="3263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32125"/>
            <a:ext cx="4074856" cy="2951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87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gublibrary.ru/lib/ped/Mama/2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0100" y="3429000"/>
            <a:ext cx="1857388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3286116" y="3429000"/>
            <a:ext cx="4641732" cy="235745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Слово "мама" дорогое 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Мамой надо дорожить. 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 ее лаской и заботой 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Легче нам на свете жить.</a:t>
            </a:r>
          </a:p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336176"/>
            <a:ext cx="750099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Мама!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Самое прекрасное и дорогое слово на земле - мама. Это первое слово, которое произносит человек, и звучит оно на всех языках одинаково нежно. У мамы самые добрые и ласковые руки, они все умеют. У мамы самое верное и чуткое сердце - в нем никогда не гаснет любовь, оно ни к чему не остается равнодушным. И сколько бы ни было тебе лет - пять или пятьдесят, тебе всегда нужна мать, ее ласка, ее взгляд. И чем больше твоя любовь к матери, тем радостнее и светлее жизнь.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Зоя Воскресенская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7596" y="306969"/>
            <a:ext cx="5715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Фотовыставка профессии наших мам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20"/>
            <a:ext cx="6804248" cy="5103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026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884" y="318301"/>
            <a:ext cx="6870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Выставка творческих работ </a:t>
            </a:r>
          </a:p>
          <a:p>
            <a:pPr algn="ctr"/>
            <a:r>
              <a:rPr lang="ru-RU" sz="2400" dirty="0" smtClean="0"/>
              <a:t>«Вместе с мамой: творим, рисуем, мастерим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" t="5576" r="13835" b="6854"/>
          <a:stretch/>
        </p:blipFill>
        <p:spPr>
          <a:xfrm>
            <a:off x="344072" y="1155961"/>
            <a:ext cx="4572000" cy="3712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9" r="10915"/>
          <a:stretch/>
        </p:blipFill>
        <p:spPr>
          <a:xfrm>
            <a:off x="4895528" y="2270405"/>
            <a:ext cx="4053386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53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179512" y="116632"/>
            <a:ext cx="3860225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"/>
          <a:stretch/>
        </p:blipFill>
        <p:spPr>
          <a:xfrm>
            <a:off x="4283968" y="220776"/>
            <a:ext cx="4054296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4" b="8642"/>
          <a:stretch/>
        </p:blipFill>
        <p:spPr>
          <a:xfrm>
            <a:off x="2105979" y="3422212"/>
            <a:ext cx="5580112" cy="338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967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642918"/>
            <a:ext cx="8043890" cy="5411807"/>
          </a:xfrm>
        </p:spPr>
        <p:txBody>
          <a:bodyPr>
            <a:normAutofit/>
          </a:bodyPr>
          <a:lstStyle/>
          <a:p>
            <a:pPr marL="0" algn="just">
              <a:buNone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algn="just">
              <a:buNone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algn="ctr">
              <a:buNone/>
            </a:pPr>
            <a:endParaRPr lang="ru-RU" sz="3200" cap="small" dirty="0" smtClean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algn="ctr">
              <a:buNone/>
            </a:pPr>
            <a:endParaRPr lang="ru-RU" sz="3200" cap="small" dirty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algn="ctr">
              <a:buNone/>
            </a:pPr>
            <a:r>
              <a:rPr lang="ru-RU" sz="3200" cap="small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Спасибо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3200" cap="small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за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3200" cap="small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внимание</a:t>
            </a:r>
            <a:r>
              <a:rPr lang="ru-RU" sz="3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           Актуальность</a:t>
            </a:r>
            <a:r>
              <a:rPr lang="ru-RU" dirty="0" smtClean="0"/>
              <a:t> 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ea typeface="+mn-ea"/>
                <a:cs typeface="+mn-cs"/>
              </a:rPr>
              <a:t>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Отражение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государственного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праздника</a:t>
            </a: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«День   матери»  в  работе  с  детьми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дошкольного возраста.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00034" y="116632"/>
            <a:ext cx="8001056" cy="66247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cap="small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Вид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cap="small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проекта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: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 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творческий.</a:t>
            </a:r>
          </a:p>
          <a:p>
            <a:pPr>
              <a:buNone/>
            </a:pPr>
            <a:r>
              <a:rPr lang="ru-RU" sz="3200" cap="small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Время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cap="small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реализации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cap="small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проекта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ноябрь 2021г.</a:t>
            </a:r>
          </a:p>
          <a:p>
            <a:pPr>
              <a:buNone/>
            </a:pPr>
            <a:r>
              <a:rPr lang="ru-RU" sz="3200" cap="small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Участники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cap="small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проекта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: 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дети группы «Колокольчик»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родители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воспитатели</a:t>
            </a:r>
          </a:p>
          <a:p>
            <a:pPr>
              <a:buNone/>
            </a:pPr>
            <a:r>
              <a:rPr lang="ru-RU" sz="3200" cap="small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Возраст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cap="small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детей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6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лет</a:t>
            </a:r>
          </a:p>
          <a:p>
            <a:pPr>
              <a:buNone/>
            </a:pPr>
            <a:r>
              <a:rPr lang="ru-RU" sz="3200" cap="small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Итог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cap="small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проекта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изготовление поздравительной открытки для мамы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ыставка творческих работ «Вместе с мамой: творим, рисуем, мастерим».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фотовыставка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«Профессии наших мам»</a:t>
            </a:r>
          </a:p>
          <a:p>
            <a:pPr marL="0" indent="0">
              <a:buNone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Цель:</a:t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001056" cy="48737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Познакомить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детей с праздником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“День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матери”.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Формировать у детей целостное представление образа матери – хранительницы домашнего очага, играющей большую роль в жизни каждого человека. 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Углублять знания детей о культуре и традициях семейных взаимоотношений. </a:t>
            </a:r>
            <a:endParaRPr lang="ru-RU" dirty="0" smtClean="0"/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Прививать традиции почитания матери, признания ее заслуг в воспитании подрастающего поколения, укреплении семьи, нравственной атмосферы в обществе и государстве.</a:t>
            </a:r>
          </a:p>
          <a:p>
            <a:pPr>
              <a:buNone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Задачи:</a:t>
            </a:r>
            <a:b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785794"/>
            <a:ext cx="7467600" cy="56167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Развивать коммуникативные навыки, умение находить выход из проблемных ситуаций; поддерживать доброжелательное общение в играх, продуктивной совместной деятельности.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Развивать творческие способности детей через пение, чтение стихотворений, художественную деятельность: создание поделок, рисунков и т.д.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Развивать речь детей: диалогическую, монологическую, умение отвечать на вопросы развёрнутым ответом, аргументировать его; составлять связный рассказ из своего личного опыта и основываясь на полученных ранее знаниях; умение выразительно читать стихи; обогащать словарный запас детей.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Воспитывать уважение к женщине, как к человеку, дарующему жизнь, хранительнице домашнего очага, носительнице культурных ценностей этноса, цивилизации в целом. 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Воспитывать у детей  любовь и уважительное отношение к маме, её профессии, желание помогать ей в силу своих возможностей, вызвать желание заботиться о ней, умение ценить её заботу о близких.</a:t>
            </a:r>
          </a:p>
          <a:p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467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Этапы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проекта: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28641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1 этап. Подготовительный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Составление плана проекта.</a:t>
            </a:r>
          </a:p>
          <a:p>
            <a:pPr lvl="0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Подбор детской художественной литературы.</a:t>
            </a:r>
          </a:p>
          <a:p>
            <a:pPr lvl="0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Подбор методического и игрового материала.</a:t>
            </a:r>
          </a:p>
          <a:p>
            <a:pPr>
              <a:buNone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88640"/>
            <a:ext cx="7467600" cy="52864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100" b="1" dirty="0" smtClean="0">
                <a:solidFill>
                  <a:schemeClr val="accent4">
                    <a:lumMod val="75000"/>
                  </a:schemeClr>
                </a:solidFill>
              </a:rPr>
              <a:t>2 этап. Выполнение проекта</a:t>
            </a:r>
          </a:p>
          <a:p>
            <a:pPr>
              <a:buNone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Проведение с детьми тематической беседы на тему «Мама – самый близкий друг». </a:t>
            </a:r>
          </a:p>
          <a:p>
            <a:pPr lvl="0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Составление рассказа «Семейный ужин» по серии сюжетных картин.</a:t>
            </a:r>
          </a:p>
          <a:p>
            <a:pPr lvl="0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Сюжетно-ролевые игры «Дочки – матери», «Семья», «Мама в больнице», «Мама – парикмахер». </a:t>
            </a:r>
          </a:p>
          <a:p>
            <a:pPr lvl="0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Театрализация сказки «Волк и семеро козлят»</a:t>
            </a:r>
          </a:p>
          <a:p>
            <a:pPr lvl="0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Пословицы и поговорки о маме. </a:t>
            </a:r>
          </a:p>
          <a:p>
            <a:pPr lvl="0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Чтение рассказов, стихотворений, сказок.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Е.Благинина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«Посидим в тишине»,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Г.Виеру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«Мамин день»,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Я.Аким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«Мама»,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Е.Пермяк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«Как Маша стала большой»,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Е.Благинина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«Вот какая мама». </a:t>
            </a:r>
          </a:p>
          <a:p>
            <a:pPr lvl="0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Заучивание песни «Мама, я тебя люблю», танец с сердечками.</a:t>
            </a:r>
          </a:p>
          <a:p>
            <a:pPr lvl="0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Рисование «Милой мамочки портрет».</a:t>
            </a:r>
          </a:p>
          <a:p>
            <a:pPr>
              <a:buNone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74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467600" cy="61505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3 этап. Заключительный </a:t>
            </a:r>
          </a:p>
          <a:p>
            <a:pPr>
              <a:buNone/>
            </a:pPr>
            <a:endParaRPr lang="ru-RU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Тематическое занятие посвященное Дню Матери.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Изготовление поздравительной открытки для мамы.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Фотовыставка «Профессии наших мам»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Выставка творческих работ ко Дню Матери «Вместе с мамой: творим, рисуем, мастерим».</a:t>
            </a:r>
          </a:p>
          <a:p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6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00B0F0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Другая 4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</TotalTime>
  <Words>628</Words>
  <Application>Microsoft Office PowerPoint</Application>
  <PresentationFormat>Экран (4:3)</PresentationFormat>
  <Paragraphs>105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муниципальное казенное дошкольное образовательное учреждение города Новосибирска  «Детский сад № 133 комбинированного вида» 630071, г. Новосибирск, ул. Филатова,7 а, тел 341-31-12 e-mail: ds_133@edu54.ru </vt:lpstr>
      <vt:lpstr>Презентация PowerPoint</vt:lpstr>
      <vt:lpstr>           Актуальность проекта: </vt:lpstr>
      <vt:lpstr>Презентация PowerPoint</vt:lpstr>
      <vt:lpstr>Цель: </vt:lpstr>
      <vt:lpstr>Задачи: </vt:lpstr>
      <vt:lpstr> Этапы проекта: </vt:lpstr>
      <vt:lpstr> </vt:lpstr>
      <vt:lpstr>Презентация PowerPoint</vt:lpstr>
      <vt:lpstr>    </vt:lpstr>
      <vt:lpstr>  Составление рассказа «Семейный ужин»               по серии сюжетных картин  </vt:lpstr>
      <vt:lpstr>    </vt:lpstr>
      <vt:lpstr>    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детский сад № 67 компенсирующего вида  г. Санкт-Петербурга</dc:title>
  <dc:creator>Tolik</dc:creator>
  <cp:lastModifiedBy>Татьяна</cp:lastModifiedBy>
  <cp:revision>135</cp:revision>
  <dcterms:created xsi:type="dcterms:W3CDTF">2012-03-19T20:44:00Z</dcterms:created>
  <dcterms:modified xsi:type="dcterms:W3CDTF">2021-11-25T14:46:23Z</dcterms:modified>
</cp:coreProperties>
</file>