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8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4855-1082-48AC-9A0D-B234BD7CFD2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2D5D4-8BD8-4069-AD74-6FAEB390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Разработали:Сойнова</a:t>
            </a:r>
            <a:r>
              <a:rPr lang="ru-RU" baseline="0" dirty="0" smtClean="0"/>
              <a:t> И.Н. </a:t>
            </a:r>
            <a:r>
              <a:rPr lang="ru-RU" baseline="0" dirty="0" err="1" smtClean="0"/>
              <a:t>Пилипович</a:t>
            </a:r>
            <a:r>
              <a:rPr lang="ru-RU" baseline="0" dirty="0" smtClean="0"/>
              <a:t> Т.В.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2D5D4-8BD8-4069-AD74-6FAEB3902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4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_133_nsk@nio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60649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дошкольное 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133 комбинированного вида»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630071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Филатова, 7а, тел. 341-31-12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-mail: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ds_133_nsk@nios.ru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737977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«Кем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хочу быть»</a:t>
            </a:r>
          </a:p>
        </p:txBody>
      </p:sp>
      <p:pic>
        <p:nvPicPr>
          <p:cNvPr id="1026" name="Picture 2" descr="C:\Users\Дима\Desktop\род.собр\IMG-2021012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636912"/>
            <a:ext cx="3600399" cy="27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64088" y="5877272"/>
            <a:ext cx="3240360" cy="57606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Разработали:Сойнова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И.Н.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Пилипович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     </a:t>
            </a:r>
            <a:r>
              <a:rPr lang="ru-RU" b="1" kern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«Словесные игры»   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20688"/>
            <a:ext cx="3528392" cy="2637236"/>
          </a:xfrm>
          <a:prstGeom prst="rect">
            <a:avLst/>
          </a:prstGeom>
        </p:spPr>
      </p:pic>
      <p:pic>
        <p:nvPicPr>
          <p:cNvPr id="4" name="Рисунок 11" descr="06lab7ihl1357213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7447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02lab7ihl135721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86" y="502899"/>
            <a:ext cx="27447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5634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64088" y="116632"/>
            <a:ext cx="377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</a:t>
            </a:r>
            <a:r>
              <a:rPr lang="ru-RU" sz="1400" b="1" kern="0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«Кому, что нужно?»    </a:t>
            </a:r>
            <a:endParaRPr lang="ru-RU" sz="1400" dirty="0"/>
          </a:p>
        </p:txBody>
      </p:sp>
      <p:pic>
        <p:nvPicPr>
          <p:cNvPr id="10" name="Рисунок 12" descr="04lab7ihl1357213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9812"/>
            <a:ext cx="269944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2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                              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Практические </a:t>
            </a:r>
            <a:endParaRPr lang="ru-RU" sz="900" kern="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има\Desktop\род.собр\IMG-20210121-WA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50718"/>
            <a:ext cx="2556284" cy="3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има\Desktop\род.собр\IMG-20210121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04" y="3356991"/>
            <a:ext cx="2130604" cy="28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има\Desktop\род.собр\IMG-20210121-WA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8618"/>
            <a:ext cx="2071850" cy="27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има\Desktop\род.собр\IMG-20210121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2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777686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 smtClean="0">
                <a:solidFill>
                  <a:srgbClr val="FF0000"/>
                </a:solidFill>
                <a:latin typeface="Corbel" pitchFamily="34" charset="0"/>
              </a:rPr>
              <a:t>Рекомендации для родителей:</a:t>
            </a:r>
            <a:endParaRPr lang="ru-RU" altLang="ru-RU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4433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kern="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endParaRPr lang="ru-RU" b="1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endParaRPr lang="ru-RU" b="1" kern="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endParaRPr lang="ru-RU" b="1" kern="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endParaRPr lang="ru-RU" b="1" kern="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endParaRPr lang="ru-RU" b="1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rbel"/>
            </a:endParaRPr>
          </a:p>
          <a:p>
            <a:r>
              <a:rPr lang="ru-RU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                                               </a:t>
            </a:r>
            <a:endParaRPr lang="ru-RU" sz="24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85138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Говорить с ребенком  о профессии.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Не критиковать выбор ребёнка.</a:t>
            </a:r>
          </a:p>
          <a:p>
            <a:endParaRPr lang="ru-RU" dirty="0" smtClean="0"/>
          </a:p>
          <a:p>
            <a:r>
              <a:rPr lang="ru-RU" dirty="0" smtClean="0"/>
              <a:t>3. Отчетливо понимать на что способен ребенок и где его способности могут</a:t>
            </a:r>
          </a:p>
          <a:p>
            <a:r>
              <a:rPr lang="ru-RU" dirty="0" smtClean="0"/>
              <a:t>     востребованы.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3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0080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rbel" pitchFamily="34" charset="0"/>
              </a:rPr>
              <a:t>Видео опрос детей</a:t>
            </a:r>
          </a:p>
          <a:p>
            <a:pPr algn="ctr"/>
            <a:endParaRPr lang="ru-RU" sz="3200" dirty="0" smtClean="0">
              <a:latin typeface="Corbel" pitchFamily="34" charset="0"/>
            </a:endParaRPr>
          </a:p>
          <a:p>
            <a:pPr algn="ctr"/>
            <a:r>
              <a:rPr lang="ru-RU" sz="3200" dirty="0" smtClean="0">
                <a:latin typeface="Corbe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rbel" pitchFamily="34" charset="0"/>
              </a:rPr>
              <a:t>«Кем хочу быть»</a:t>
            </a:r>
            <a:endParaRPr lang="ru-RU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7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родительского собрания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endParaRPr lang="ru-RU" sz="20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Мотивация родителей к решению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проблемы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профориентации детей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дошкольного возраста, привлечение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родителей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участию в процессе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профессионального самоопределения детей.</a:t>
            </a:r>
            <a:endParaRPr lang="ru-RU" sz="2000" dirty="0"/>
          </a:p>
        </p:txBody>
      </p:sp>
      <p:pic>
        <p:nvPicPr>
          <p:cNvPr id="2050" name="Picture 2" descr="C:\Users\Дима\Documents\ПДД\кем-я-хочу-быть-с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57426"/>
            <a:ext cx="3168352" cy="370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185169" cy="584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76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402025"/>
            <a:ext cx="3024336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риентация?</a:t>
            </a:r>
          </a:p>
          <a:p>
            <a:pPr algn="ctr"/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1788749">
            <a:off x="3471632" y="27906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05768" y="1700808"/>
            <a:ext cx="4458720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мероприятий, направленных на выявление личностных особенностей, интересов и способностей для оказания ему помощи в разумном выборе профессии, наиболее соответствующих индивидуальным возможностям.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1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623631" y="576113"/>
            <a:ext cx="2359363" cy="2482362"/>
            <a:chOff x="2313348" y="142577"/>
            <a:chExt cx="2400691" cy="2482362"/>
          </a:xfrm>
        </p:grpSpPr>
        <p:sp>
          <p:nvSpPr>
            <p:cNvPr id="18" name="Шестиугольник 17"/>
            <p:cNvSpPr/>
            <p:nvPr/>
          </p:nvSpPr>
          <p:spPr>
            <a:xfrm rot="5400000">
              <a:off x="2272513" y="183412"/>
              <a:ext cx="2482362" cy="240069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3801768"/>
                <a:satOff val="-7337"/>
                <a:lumOff val="-942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Шестиугольник 4"/>
            <p:cNvSpPr/>
            <p:nvPr/>
          </p:nvSpPr>
          <p:spPr>
            <a:xfrm>
              <a:off x="2533525" y="439483"/>
              <a:ext cx="2016224" cy="16685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Создание  развивающей предметно- пространственной среды профориента-ционной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направленности 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24322" y="612509"/>
            <a:ext cx="2096325" cy="2409569"/>
            <a:chOff x="4989583" y="116636"/>
            <a:chExt cx="2096325" cy="2409569"/>
          </a:xfrm>
        </p:grpSpPr>
        <p:sp>
          <p:nvSpPr>
            <p:cNvPr id="21" name="Шестиугольник 20"/>
            <p:cNvSpPr/>
            <p:nvPr/>
          </p:nvSpPr>
          <p:spPr>
            <a:xfrm rot="5400000">
              <a:off x="4832961" y="273258"/>
              <a:ext cx="2409569" cy="20963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Шестиугольник 4"/>
            <p:cNvSpPr/>
            <p:nvPr/>
          </p:nvSpPr>
          <p:spPr>
            <a:xfrm>
              <a:off x="5327943" y="677549"/>
              <a:ext cx="1442971" cy="14029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Расширять знания о мире профессий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03313" y="2486759"/>
            <a:ext cx="2280854" cy="2448478"/>
            <a:chOff x="3098330" y="2421871"/>
            <a:chExt cx="1878936" cy="2016255"/>
          </a:xfrm>
        </p:grpSpPr>
        <p:sp>
          <p:nvSpPr>
            <p:cNvPr id="24" name="Шестиугольник 23"/>
            <p:cNvSpPr/>
            <p:nvPr/>
          </p:nvSpPr>
          <p:spPr>
            <a:xfrm rot="5400000" flipV="1">
              <a:off x="3029670" y="2490531"/>
              <a:ext cx="2016255" cy="18789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7603537"/>
                <a:satOff val="-14674"/>
                <a:lumOff val="-1884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5" name="Шестиугольник 4"/>
            <p:cNvSpPr/>
            <p:nvPr/>
          </p:nvSpPr>
          <p:spPr>
            <a:xfrm>
              <a:off x="3400821" y="2746471"/>
              <a:ext cx="1273952" cy="13670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задачи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57532" y="2525668"/>
            <a:ext cx="2096325" cy="2409569"/>
            <a:chOff x="6159800" y="2136083"/>
            <a:chExt cx="2096325" cy="2409569"/>
          </a:xfrm>
        </p:grpSpPr>
        <p:sp>
          <p:nvSpPr>
            <p:cNvPr id="27" name="Шестиугольник 26"/>
            <p:cNvSpPr/>
            <p:nvPr/>
          </p:nvSpPr>
          <p:spPr>
            <a:xfrm rot="5400000">
              <a:off x="6003178" y="2292705"/>
              <a:ext cx="2409569" cy="20963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11405305"/>
                <a:satOff val="-22012"/>
                <a:lumOff val="-2826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Шестиугольник 4"/>
            <p:cNvSpPr/>
            <p:nvPr/>
          </p:nvSpPr>
          <p:spPr>
            <a:xfrm>
              <a:off x="6376540" y="2458444"/>
              <a:ext cx="1610095" cy="16585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Развивать положительное отношение к труду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58" y="2486759"/>
            <a:ext cx="2408129" cy="2487384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4982994" y="4405320"/>
            <a:ext cx="2096325" cy="2409569"/>
            <a:chOff x="5126285" y="4261301"/>
            <a:chExt cx="2096325" cy="2409569"/>
          </a:xfrm>
        </p:grpSpPr>
        <p:sp>
          <p:nvSpPr>
            <p:cNvPr id="31" name="Шестиугольник 30"/>
            <p:cNvSpPr/>
            <p:nvPr/>
          </p:nvSpPr>
          <p:spPr>
            <a:xfrm rot="5400000">
              <a:off x="4969663" y="4417923"/>
              <a:ext cx="2409569" cy="20963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15207073"/>
                <a:satOff val="-29349"/>
                <a:lumOff val="-3768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2" name="Шестиугольник 4"/>
            <p:cNvSpPr/>
            <p:nvPr/>
          </p:nvSpPr>
          <p:spPr>
            <a:xfrm>
              <a:off x="5505973" y="4596576"/>
              <a:ext cx="1369558" cy="16585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Формировать представление    о необходимости трудовой деятельности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831354" y="4421593"/>
            <a:ext cx="2161319" cy="2409569"/>
            <a:chOff x="2312990" y="4362343"/>
            <a:chExt cx="2161319" cy="2409569"/>
          </a:xfrm>
        </p:grpSpPr>
        <p:sp>
          <p:nvSpPr>
            <p:cNvPr id="34" name="Шестиугольник 33"/>
            <p:cNvSpPr/>
            <p:nvPr/>
          </p:nvSpPr>
          <p:spPr>
            <a:xfrm rot="5400000">
              <a:off x="2156368" y="4518965"/>
              <a:ext cx="2409569" cy="209632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EB80A">
                <a:hueOff val="19008842"/>
                <a:satOff val="-36686"/>
                <a:lumOff val="-471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5" name="Шестиугольник 4"/>
            <p:cNvSpPr/>
            <p:nvPr/>
          </p:nvSpPr>
          <p:spPr>
            <a:xfrm>
              <a:off x="2312990" y="4737833"/>
              <a:ext cx="2161319" cy="16585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Воспитывать бережное отношение к труду взрослых и результатам  труда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63688" y="3145676"/>
            <a:ext cx="2389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желание выполнять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рудовые действия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редставителей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азных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158031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b="1" i="1" kern="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Методы работы с детьми:</a:t>
            </a:r>
            <a:endParaRPr lang="ru-RU" sz="2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77108"/>
            <a:ext cx="799288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336" lvl="1" algn="ctr">
              <a:spcBef>
                <a:spcPts val="550"/>
              </a:spcBef>
              <a:buClr>
                <a:srgbClr val="3891A7"/>
              </a:buClr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lang="ru-RU" sz="20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336" lvl="1">
              <a:spcBef>
                <a:spcPts val="550"/>
              </a:spcBef>
              <a:buClr>
                <a:srgbClr val="3891A7"/>
              </a:buClr>
            </a:pP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1" descr="12pr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22145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 descr="0003-002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10" y="2348880"/>
            <a:ext cx="2115905" cy="26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image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6" y="4509119"/>
            <a:ext cx="1629275" cy="21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 descr="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06" y="4643521"/>
            <a:ext cx="1672007" cy="21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85463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349775" cy="25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1674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64" y="4276762"/>
            <a:ext cx="3489815" cy="23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3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kern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kern="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endParaRPr lang="ru-RU" sz="2000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Содержимое 3" descr="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85875"/>
            <a:ext cx="3205559" cy="2404169"/>
          </a:xfrm>
          <a:prstGeom prst="rect">
            <a:avLst/>
          </a:prstGeom>
        </p:spPr>
      </p:pic>
      <p:pic>
        <p:nvPicPr>
          <p:cNvPr id="6" name="Рисунок 5" descr="816_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37922"/>
            <a:ext cx="307181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Дима\Desktop\род.собр\IMG-20210121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6946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456003"/>
            <a:ext cx="3647368" cy="273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род.собр\IMG-20210121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6" y="2606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има\Desktop\род.собр\IMG-20200924-WA0007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5807968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340768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«Сюжетно-ролевые игры»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01" name="Picture 5" descr="C:\Users\Дима\Desktop\род.собр\IMG-20210121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3353150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4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esktop\род.собр\IMG-20210121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ма\Desktop\род.собр\IMG-20210121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642742" cy="48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има\Desktop\род.собр\IMG-20210121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8" y="3573016"/>
            <a:ext cx="4027374" cy="29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732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341</TotalTime>
  <Words>223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Разработали:Сойнова И.Н.     Пилипович Т.В.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Татьяна</cp:lastModifiedBy>
  <cp:revision>24</cp:revision>
  <dcterms:created xsi:type="dcterms:W3CDTF">2021-01-21T03:05:54Z</dcterms:created>
  <dcterms:modified xsi:type="dcterms:W3CDTF">2021-01-24T05:57:20Z</dcterms:modified>
</cp:coreProperties>
</file>