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6" r:id="rId3"/>
    <p:sldId id="256" r:id="rId4"/>
    <p:sldId id="258" r:id="rId5"/>
    <p:sldId id="257" r:id="rId6"/>
    <p:sldId id="259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548680"/>
            <a:ext cx="54009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ИГРАЕМ С 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ПАЛЬЧИКАМИ – 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РАЗВИВАЕМ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РЕЧЬ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6057412"/>
            <a:ext cx="3445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Подготовили: </a:t>
            </a:r>
            <a:r>
              <a:rPr lang="ru-RU" dirty="0" err="1" smtClean="0"/>
              <a:t>Пилипович</a:t>
            </a:r>
            <a:r>
              <a:rPr lang="ru-RU" dirty="0" smtClean="0"/>
              <a:t> Т.В.</a:t>
            </a:r>
          </a:p>
          <a:p>
            <a:r>
              <a:rPr lang="ru-RU" dirty="0" smtClean="0"/>
              <a:t>                      </a:t>
            </a:r>
            <a:r>
              <a:rPr lang="ru-RU" dirty="0" err="1" smtClean="0"/>
              <a:t>Сойнова</a:t>
            </a:r>
            <a:r>
              <a:rPr lang="ru-RU" dirty="0" smtClean="0"/>
              <a:t> И.Н.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420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7864" y="908720"/>
            <a:ext cx="5150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Спасибо за внимание!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83404" y="4725143"/>
            <a:ext cx="4115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Желаем успехов!</a:t>
            </a:r>
            <a:endParaRPr lang="ru-RU" sz="3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685" r="37273" b="7587"/>
          <a:stretch/>
        </p:blipFill>
        <p:spPr>
          <a:xfrm>
            <a:off x="467544" y="1772816"/>
            <a:ext cx="3352031" cy="400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370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523" y="620688"/>
            <a:ext cx="51347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ИГРЫ И УПРАЖНЕНИЯ</a:t>
            </a:r>
          </a:p>
          <a:p>
            <a:pPr algn="ctr"/>
            <a:r>
              <a:rPr lang="ru-RU" sz="3600" b="1" dirty="0" smtClean="0"/>
              <a:t> НА РАЗВИТИЕ</a:t>
            </a:r>
          </a:p>
          <a:p>
            <a:pPr algn="ctr"/>
            <a:r>
              <a:rPr lang="ru-RU" sz="3600" b="1" dirty="0" smtClean="0"/>
              <a:t> МЕЛКОЙ МОТОРИКИ</a:t>
            </a:r>
          </a:p>
          <a:p>
            <a:pPr algn="ctr"/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80928"/>
            <a:ext cx="4142234" cy="310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3370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770630" y="2269350"/>
            <a:ext cx="3672408" cy="23611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ПАЛЬЧИКОВЫЕ ИГРЫ</a:t>
            </a:r>
            <a:endParaRPr lang="ru-RU" sz="2400" b="1" i="1" dirty="0"/>
          </a:p>
        </p:txBody>
      </p:sp>
      <p:sp>
        <p:nvSpPr>
          <p:cNvPr id="3" name="Стрелка вверх 2"/>
          <p:cNvSpPr/>
          <p:nvPr/>
        </p:nvSpPr>
        <p:spPr>
          <a:xfrm>
            <a:off x="4275211" y="1186107"/>
            <a:ext cx="663245" cy="1080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верх 3"/>
          <p:cNvSpPr/>
          <p:nvPr/>
        </p:nvSpPr>
        <p:spPr>
          <a:xfrm rot="16200000">
            <a:off x="1813374" y="2825746"/>
            <a:ext cx="720080" cy="11944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 rot="9807279">
            <a:off x="5576162" y="4454378"/>
            <a:ext cx="663245" cy="1080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 rot="5400000">
            <a:off x="6632644" y="2882901"/>
            <a:ext cx="663245" cy="1080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верх 6"/>
          <p:cNvSpPr/>
          <p:nvPr/>
        </p:nvSpPr>
        <p:spPr>
          <a:xfrm rot="11995207">
            <a:off x="3079978" y="4445779"/>
            <a:ext cx="663245" cy="1080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63370" y="661338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РАЗВИТИЕ РЕЧИ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5646" y="3244334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ПАМЯТЬ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471568" y="3246704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ВОСПРИЯТИЕ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07239" y="5606574"/>
            <a:ext cx="337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ТВОРЧЕСКИЕ СПОСОБНОСТИ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00820" y="5602058"/>
            <a:ext cx="192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МОТОРИКА РУК</a:t>
            </a:r>
            <a:endParaRPr lang="ru-RU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87" y="18952"/>
            <a:ext cx="3112413" cy="2334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369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88640"/>
            <a:ext cx="75713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Массаж и самомассаж кистей и пальцев рук</a:t>
            </a:r>
          </a:p>
          <a:p>
            <a:pPr algn="ctr"/>
            <a:r>
              <a:rPr lang="ru-RU" sz="2800" dirty="0" smtClean="0"/>
              <a:t>( мячиком – ёжиком, карандашами)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92762"/>
            <a:ext cx="3723878" cy="4965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12" y="1772816"/>
            <a:ext cx="5148064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4347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458" y="620688"/>
            <a:ext cx="6763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Счёты – лабиринты для моторики рук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6300192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4119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9139" y="353042"/>
            <a:ext cx="60195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Пальчиковые игры с прищепками, </a:t>
            </a:r>
            <a:endParaRPr lang="ru-RU" sz="2800" dirty="0" smtClean="0"/>
          </a:p>
          <a:p>
            <a:pPr algn="ctr"/>
            <a:r>
              <a:rPr lang="ru-RU" sz="2800" dirty="0" smtClean="0"/>
              <a:t>с </a:t>
            </a:r>
            <a:r>
              <a:rPr lang="ru-RU" sz="2800" dirty="0" smtClean="0"/>
              <a:t>разноцветными </a:t>
            </a:r>
            <a:r>
              <a:rPr lang="ru-RU" sz="2800" dirty="0" smtClean="0"/>
              <a:t>резиночками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9986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937" y="2996952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4146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698" y="611396"/>
            <a:ext cx="5237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Игры с песком, сухой бассейн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2448272" cy="4439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87924"/>
            <a:ext cx="4725144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2160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736" y="548680"/>
            <a:ext cx="4471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Шнуровка, собери бусы 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2"/>
          <a:stretch/>
        </p:blipFill>
        <p:spPr>
          <a:xfrm>
            <a:off x="410683" y="1340768"/>
            <a:ext cx="3795886" cy="4485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569" y="1844824"/>
            <a:ext cx="4956043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206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2"/>
          <a:stretch/>
        </p:blipFill>
        <p:spPr>
          <a:xfrm>
            <a:off x="755576" y="764704"/>
            <a:ext cx="7812360" cy="5280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72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231</TotalTime>
  <Words>79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21</cp:revision>
  <dcterms:created xsi:type="dcterms:W3CDTF">2020-10-14T01:46:31Z</dcterms:created>
  <dcterms:modified xsi:type="dcterms:W3CDTF">2020-10-14T09:13:11Z</dcterms:modified>
</cp:coreProperties>
</file>