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2" r:id="rId13"/>
    <p:sldId id="263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096" y="1412776"/>
            <a:ext cx="5982271" cy="4499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619672" y="332656"/>
            <a:ext cx="6264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«СИНИЧКИН ДЕНЬ»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1979" y="6093296"/>
            <a:ext cx="3019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Выполнила: Пилипович Т.В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Сойнова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И.Н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9254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09" y="1412776"/>
            <a:ext cx="4003545" cy="3002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3212976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024596" y="346657"/>
            <a:ext cx="48028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КОЛЛЕКТИВНАЯ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РАБОТА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«Синичкин день»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683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00808"/>
            <a:ext cx="6084168" cy="4563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385392" y="183316"/>
            <a:ext cx="6552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Птицы к рябине всюду слетаются, красные гроздья тихонько клюют.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Видно подарок этот понравился, если друзей снова всех позовут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76723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04664"/>
            <a:ext cx="6837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ЗАБОТОЙ О ЗИМУЮЩИХ ПТИЦАХ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3057804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1" y="1916832"/>
            <a:ext cx="5442021" cy="4081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4633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4"/>
          <a:stretch/>
        </p:blipFill>
        <p:spPr>
          <a:xfrm>
            <a:off x="323528" y="1455262"/>
            <a:ext cx="3921412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2"/>
          <a:stretch/>
        </p:blipFill>
        <p:spPr>
          <a:xfrm>
            <a:off x="4716016" y="764704"/>
            <a:ext cx="3962158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8221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67" y="1556792"/>
            <a:ext cx="3435846" cy="45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217" y="1556792"/>
            <a:ext cx="3489852" cy="465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98142" y="44192"/>
            <a:ext cx="5830241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Покормите птиц зимой. Пусть со всех  концов.</a:t>
            </a:r>
          </a:p>
          <a:p>
            <a:pPr lvl="0">
              <a:spcBef>
                <a:spcPct val="2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 вам слетятся , как домой  ,стайки на крыльцо.</a:t>
            </a:r>
          </a:p>
          <a:p>
            <a:pPr lvl="0">
              <a:spcBef>
                <a:spcPct val="2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богаты их корма, горсть зерна нужна.</a:t>
            </a:r>
          </a:p>
          <a:p>
            <a:pPr lvl="0">
              <a:spcBef>
                <a:spcPct val="2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Горсть одна – и не страшна будет им зима.</a:t>
            </a:r>
          </a:p>
        </p:txBody>
      </p:sp>
    </p:spTree>
    <p:extLst>
      <p:ext uri="{BB962C8B-B14F-4D97-AF65-F5344CB8AC3E}">
        <p14:creationId xmlns:p14="http://schemas.microsoft.com/office/powerpoint/2010/main" val="3388047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*  ПРОДОЛЖИТЕЛЬНОСТЬ ПРОЕКТА:</a:t>
            </a:r>
          </a:p>
          <a:p>
            <a:r>
              <a:rPr lang="ru-RU" dirty="0" smtClean="0"/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Краткосрочный</a:t>
            </a:r>
          </a:p>
          <a:p>
            <a:r>
              <a:rPr lang="ru-RU" dirty="0" smtClean="0"/>
              <a:t> * </a:t>
            </a:r>
            <a:r>
              <a:rPr lang="ru-RU" b="1" i="1" dirty="0" smtClean="0"/>
              <a:t>УЧАСТНИКИ ПРОЕКТА:</a:t>
            </a:r>
          </a:p>
          <a:p>
            <a:r>
              <a:rPr lang="ru-RU" dirty="0" smtClean="0"/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Дети, воспитатели, родители</a:t>
            </a:r>
          </a:p>
          <a:p>
            <a:endParaRPr lang="ru-RU" dirty="0" smtClean="0"/>
          </a:p>
          <a:p>
            <a:r>
              <a:rPr lang="ru-RU" b="1" i="1" dirty="0" smtClean="0"/>
              <a:t>*  ЦЕЛЬ ПРОЕКТА: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Формирование у детей и их родителей экологической привычки подкармливать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имующих птиц в зимнее время, воспитание познавательного интереса,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ережного отношения к зимующим птицам.</a:t>
            </a:r>
          </a:p>
          <a:p>
            <a:endParaRPr lang="ru-RU" dirty="0" smtClean="0"/>
          </a:p>
          <a:p>
            <a:r>
              <a:rPr lang="ru-RU" b="1" i="1" dirty="0" smtClean="0"/>
              <a:t>   * ЗАДАЧИ ПРОЕКТА:</a:t>
            </a:r>
          </a:p>
          <a:p>
            <a:r>
              <a:rPr lang="ru-RU" b="1" i="1" dirty="0" smtClean="0"/>
              <a:t>-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 детей с праздником «Синичкин день».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Расширить и обобщить знания детей о синицах и зимующих птицах – внешний вид,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строение тела, способ передвижения, среда обитания.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речевую активность детей при описании зимующих птиц.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Научиться заботится о птицах в зимнее время.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познавательный интерес и бережное отношение к птицам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i="1" dirty="0" smtClean="0"/>
          </a:p>
          <a:p>
            <a:r>
              <a:rPr lang="ru-RU" b="1" i="1" dirty="0" smtClean="0"/>
              <a:t>     * ОЖИДАЕМЫЕ РЕЗУЛЬТАТЫ: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 получат знания  об экологическом празднике «Синичкин день».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Пополнят свои знания о зимующих птицах.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Расширят словарный запас.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Научатся заботиться о зимующих птицах.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Приобретут экологическую привычку подкармливать птиц зимой.</a:t>
            </a:r>
          </a:p>
          <a:p>
            <a:endParaRPr lang="ru-RU" b="1" i="1" dirty="0" smtClean="0"/>
          </a:p>
          <a:p>
            <a:pPr marL="285750" indent="-285750">
              <a:buFont typeface="Arial" charset="0"/>
              <a:buChar char="•"/>
            </a:pPr>
            <a:endParaRPr lang="ru-RU" dirty="0" smtClean="0"/>
          </a:p>
          <a:p>
            <a:pPr marL="285750" indent="-285750">
              <a:buFont typeface="Arial" charset="0"/>
              <a:buChar char="•"/>
            </a:pPr>
            <a:endParaRPr lang="ru-RU" dirty="0"/>
          </a:p>
          <a:p>
            <a:endParaRPr lang="ru-RU" dirty="0" smtClean="0"/>
          </a:p>
          <a:p>
            <a:pPr marL="285750" indent="-285750">
              <a:buFont typeface="Arial" charset="0"/>
              <a:buChar char="•"/>
            </a:pPr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2486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404663"/>
            <a:ext cx="63103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РАССКАЗ ВОСПИТАТЕЛЯ О ПРАЗДНИКЕ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«СИНИЧКИН ДЕНЬ»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74" y="1340768"/>
            <a:ext cx="6516216" cy="4887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8106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354979"/>
            <a:ext cx="57517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РАССМАТРИВАНИЕ АЛЬБОМА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«СИНИЧКИН ДЕНЬ»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6660232" cy="4995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5065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04663"/>
            <a:ext cx="676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ЧТЕНИЕ РАССКАЗОВ БИАНКИ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(обсуждение)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9" r="3821"/>
          <a:stretch/>
        </p:blipFill>
        <p:spPr>
          <a:xfrm rot="21272835">
            <a:off x="323527" y="1628800"/>
            <a:ext cx="2836861" cy="4142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3" b="15775"/>
          <a:stretch/>
        </p:blipFill>
        <p:spPr>
          <a:xfrm>
            <a:off x="3203848" y="1790199"/>
            <a:ext cx="5829627" cy="3819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2431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476672"/>
            <a:ext cx="583865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ПАЛЬЧИКОВАЯ ГИМНАСТИКА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«КОРМУШКА»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7234">
            <a:off x="173908" y="2372189"/>
            <a:ext cx="4860032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1957" r="5909" b="5699"/>
          <a:stretch/>
        </p:blipFill>
        <p:spPr>
          <a:xfrm>
            <a:off x="4932040" y="1450549"/>
            <a:ext cx="4026507" cy="2744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0549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9615">
            <a:off x="179512" y="1741503"/>
            <a:ext cx="4788024" cy="3591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6672"/>
            <a:ext cx="4427984" cy="3320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259632" y="5877272"/>
            <a:ext cx="2618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«Найди синичку»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3797660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Дид.игра «Выложи зимующих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птиц по образцу»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(технология моделирования)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000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3363838" cy="4485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508786"/>
            <a:ext cx="3111810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051720" y="548680"/>
            <a:ext cx="5536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РАСКРАШИВАНИЕ  СИНИЧЕК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815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55237"/>
            <a:ext cx="4914292" cy="3685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1"/>
          <a:stretch/>
        </p:blipFill>
        <p:spPr>
          <a:xfrm rot="21230060">
            <a:off x="3412138" y="3927934"/>
            <a:ext cx="5580112" cy="2638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763688" y="215574"/>
            <a:ext cx="6307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ВОТ ТАК МЫ ЛЕПИЛИ  СИНИЧКУ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50185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103</TotalTime>
  <Words>288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19</cp:revision>
  <dcterms:created xsi:type="dcterms:W3CDTF">2020-11-10T11:55:47Z</dcterms:created>
  <dcterms:modified xsi:type="dcterms:W3CDTF">2020-11-23T13:20:48Z</dcterms:modified>
</cp:coreProperties>
</file>