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3" r:id="rId4"/>
    <p:sldId id="257" r:id="rId5"/>
    <p:sldId id="260" r:id="rId6"/>
    <p:sldId id="266" r:id="rId7"/>
    <p:sldId id="267" r:id="rId8"/>
    <p:sldId id="268" r:id="rId9"/>
    <p:sldId id="297" r:id="rId10"/>
    <p:sldId id="288" r:id="rId11"/>
    <p:sldId id="289" r:id="rId12"/>
    <p:sldId id="290" r:id="rId13"/>
    <p:sldId id="293" r:id="rId14"/>
    <p:sldId id="294" r:id="rId15"/>
    <p:sldId id="296" r:id="rId16"/>
    <p:sldId id="269" r:id="rId17"/>
    <p:sldId id="295" r:id="rId18"/>
    <p:sldId id="301" r:id="rId19"/>
    <p:sldId id="298" r:id="rId20"/>
    <p:sldId id="300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5" autoAdjust="0"/>
    <p:restoredTop sz="94660"/>
  </p:normalViewPr>
  <p:slideViewPr>
    <p:cSldViewPr snapToGrid="0">
      <p:cViewPr>
        <p:scale>
          <a:sx n="71" d="100"/>
          <a:sy n="71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3165" y="3859306"/>
            <a:ext cx="3079376" cy="12368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Разработали: </a:t>
            </a:r>
            <a:r>
              <a:rPr lang="ru-RU" sz="1600" b="1" dirty="0" err="1" smtClean="0">
                <a:solidFill>
                  <a:srgbClr val="002060"/>
                </a:solidFill>
              </a:rPr>
              <a:t>Пилипович</a:t>
            </a:r>
            <a:r>
              <a:rPr lang="ru-RU" sz="1600" b="1" dirty="0" smtClean="0">
                <a:solidFill>
                  <a:srgbClr val="002060"/>
                </a:solidFill>
              </a:rPr>
              <a:t> Т.В.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                     </a:t>
            </a:r>
            <a:r>
              <a:rPr lang="ru-RU" sz="1600" b="1" dirty="0" err="1" smtClean="0">
                <a:solidFill>
                  <a:srgbClr val="002060"/>
                </a:solidFill>
              </a:rPr>
              <a:t>Сойнова</a:t>
            </a:r>
            <a:r>
              <a:rPr lang="ru-RU" sz="1600" b="1" dirty="0" smtClean="0">
                <a:solidFill>
                  <a:srgbClr val="002060"/>
                </a:solidFill>
              </a:rPr>
              <a:t> И.Н.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65825"/>
            <a:ext cx="7772400" cy="2405849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ПРОЕКТ</a:t>
            </a:r>
            <a:br>
              <a:rPr lang="ru-RU" sz="5400" dirty="0" smtClean="0"/>
            </a:br>
            <a:r>
              <a:rPr lang="ru-RU" sz="5400" dirty="0" smtClean="0"/>
              <a:t>в старшей группе 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«Здоровье в наших руках»</a:t>
            </a:r>
            <a:br>
              <a:rPr lang="ru-RU" sz="5400" dirty="0" smtClean="0"/>
            </a:b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670" y="165010"/>
            <a:ext cx="7207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5" y="1747083"/>
            <a:ext cx="6189614" cy="4642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9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3" y="134469"/>
            <a:ext cx="4129249" cy="309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09883" y="3171356"/>
            <a:ext cx="287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7349" y="3977256"/>
            <a:ext cx="288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102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" y="3540688"/>
            <a:ext cx="2773454" cy="369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88684" y="6387353"/>
            <a:ext cx="381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Самомассаж рук мячиком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«Ёжик»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423" y="336176"/>
            <a:ext cx="6560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Лепка «Овощи на тарелке»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3" y="1173255"/>
            <a:ext cx="4007825" cy="300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8" y="1173254"/>
            <a:ext cx="3751729" cy="281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0"/>
          <a:stretch/>
        </p:blipFill>
        <p:spPr>
          <a:xfrm>
            <a:off x="2861217" y="4179124"/>
            <a:ext cx="4828096" cy="267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44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1" y="309282"/>
            <a:ext cx="3944472" cy="295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63" y="1734671"/>
            <a:ext cx="4787151" cy="359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1691" y="3459487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Дид.игра «Съедобное-несъедобное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82236" y="5325035"/>
            <a:ext cx="277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Дид.игра «Виды спорта»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265" y="524435"/>
            <a:ext cx="849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Сюжетно-ролевая игра «Больница»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тьяна\Downloads\IMG-20201130-WA008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78" y="1491970"/>
            <a:ext cx="5056748" cy="5056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2" r="-25252" b="23598"/>
          <a:stretch/>
        </p:blipFill>
        <p:spPr>
          <a:xfrm>
            <a:off x="268940" y="1191979"/>
            <a:ext cx="3674409" cy="374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5" b="17883"/>
          <a:stretch/>
        </p:blipFill>
        <p:spPr>
          <a:xfrm>
            <a:off x="3157740" y="1389364"/>
            <a:ext cx="2126954" cy="302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8"/>
          <a:stretch/>
        </p:blipFill>
        <p:spPr>
          <a:xfrm>
            <a:off x="5284694" y="1963269"/>
            <a:ext cx="3287342" cy="359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03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491449"/>
          </a:xfrm>
        </p:spPr>
        <p:txBody>
          <a:bodyPr/>
          <a:lstStyle/>
          <a:p>
            <a:r>
              <a:rPr lang="ru-RU" dirty="0"/>
              <a:t>«В помощь родителям!»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99" y="1466475"/>
            <a:ext cx="6549109" cy="360306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Консультации: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 b="8927"/>
          <a:stretch/>
        </p:blipFill>
        <p:spPr>
          <a:xfrm>
            <a:off x="847165" y="2218766"/>
            <a:ext cx="6225988" cy="356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64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634" y="20686"/>
            <a:ext cx="714038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Физкультурное 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развлечение</a:t>
            </a:r>
            <a:b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«Мы со спортом крепко дружим»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21" y="2390566"/>
            <a:ext cx="4007225" cy="400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6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51" y="1722875"/>
            <a:ext cx="6549560" cy="4913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759" y="153215"/>
            <a:ext cx="8465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Выставка детских рисунков</a:t>
            </a:r>
            <a:b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Любим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спортом заниматься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6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82" y="747748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Совместное 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творчество родителей и детей </a:t>
            </a:r>
            <a:endParaRPr 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Где прячется здоровье»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1" y="2297213"/>
            <a:ext cx="5526741" cy="414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9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589104"/>
          </a:xfrm>
        </p:spPr>
        <p:txBody>
          <a:bodyPr/>
          <a:lstStyle/>
          <a:p>
            <a:r>
              <a:rPr lang="ru-RU" dirty="0"/>
              <a:t>Актуальность темы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1" y="1535836"/>
            <a:ext cx="6936542" cy="45776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Самой </a:t>
            </a:r>
            <a:r>
              <a:rPr lang="ru-RU" dirty="0"/>
              <a:t>актуальной проблемой на сегодняшний день является сохранение и укрепление здоровья детей. Здоровье рассматривается как полное физическое, психическое и социальное благополучие, как гармоничное состояние организма, которое позволяет человеку быть активным в своей жизни, добиваться успехов в различной деятельности. Для достижения гармонии с природой, самими собой необходимо учиться заботится о своем здоровье с детства. Очень важным на сегодняшний день является формирование у детей дошкольного возраста убеждений в необходимости сохранения своего здоровья и укрепления его посредствам здоровьесберегающих технологий и приобщения к здоровому образу жизни. </a:t>
            </a:r>
          </a:p>
        </p:txBody>
      </p:sp>
    </p:spTree>
    <p:extLst>
      <p:ext uri="{BB962C8B-B14F-4D97-AF65-F5344CB8AC3E}">
        <p14:creationId xmlns:p14="http://schemas.microsoft.com/office/powerpoint/2010/main" val="35873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1942" y="250593"/>
            <a:ext cx="6225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Результаты проекта :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777" y="1765831"/>
            <a:ext cx="7920317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Получение доступных знаний о путях сохранения и укрепления здоровья.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Повышение знаний родителей о формировании ЗОЖ в дошкольном возрасте.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опыта работы с родителями воспитанников </a:t>
            </a:r>
          </a:p>
        </p:txBody>
      </p:sp>
    </p:spTree>
    <p:extLst>
      <p:ext uri="{BB962C8B-B14F-4D97-AF65-F5344CB8AC3E}">
        <p14:creationId xmlns:p14="http://schemas.microsoft.com/office/powerpoint/2010/main" val="19549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722920"/>
            <a:ext cx="7110413" cy="87001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9518" y="2965144"/>
            <a:ext cx="5450890" cy="179328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Желаем вам цвести, расти,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Копить</a:t>
            </a:r>
            <a:r>
              <a:rPr lang="ru-RU" sz="2400" dirty="0">
                <a:solidFill>
                  <a:srgbClr val="C00000"/>
                </a:solidFill>
              </a:rPr>
              <a:t>, крепить здоровье.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Оно </a:t>
            </a:r>
            <a:r>
              <a:rPr lang="ru-RU" sz="2400" dirty="0">
                <a:solidFill>
                  <a:srgbClr val="C00000"/>
                </a:solidFill>
              </a:rPr>
              <a:t>для дальнего </a:t>
            </a:r>
            <a:r>
              <a:rPr lang="ru-RU" sz="2400" dirty="0" smtClean="0">
                <a:solidFill>
                  <a:srgbClr val="C00000"/>
                </a:solidFill>
              </a:rPr>
              <a:t>пути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Главнейшее условие. </a:t>
            </a:r>
          </a:p>
        </p:txBody>
      </p:sp>
    </p:spTree>
    <p:extLst>
      <p:ext uri="{BB962C8B-B14F-4D97-AF65-F5344CB8AC3E}">
        <p14:creationId xmlns:p14="http://schemas.microsoft.com/office/powerpoint/2010/main" val="38319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57" y="195309"/>
            <a:ext cx="8658701" cy="5992427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>
                <a:solidFill>
                  <a:srgbClr val="FF0000"/>
                </a:solidFill>
              </a:rPr>
              <a:t>                  </a:t>
            </a:r>
            <a:r>
              <a:rPr lang="ru-RU" sz="4900" u="sng" dirty="0" smtClean="0">
                <a:solidFill>
                  <a:srgbClr val="FF0000"/>
                </a:solidFill>
              </a:rPr>
              <a:t>Тип проекта:</a:t>
            </a:r>
            <a:r>
              <a:rPr lang="en-US" sz="4900" u="sng" dirty="0" smtClean="0">
                <a:solidFill>
                  <a:srgbClr val="FF0000"/>
                </a:solidFill>
              </a:rPr>
              <a:t/>
            </a:r>
            <a:br>
              <a:rPr lang="en-US" sz="4900" u="sng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                </a:t>
            </a:r>
            <a:r>
              <a:rPr lang="ru-RU" sz="4900" dirty="0" smtClean="0"/>
              <a:t>Краткосрочный</a:t>
            </a:r>
            <a:r>
              <a:rPr lang="ru-RU" sz="4900" u="sng" dirty="0" smtClean="0">
                <a:solidFill>
                  <a:srgbClr val="FF0000"/>
                </a:solidFill>
              </a:rPr>
              <a:t/>
            </a:r>
            <a:br>
              <a:rPr lang="ru-RU" sz="4900" u="sng" dirty="0" smtClean="0">
                <a:solidFill>
                  <a:srgbClr val="FF0000"/>
                </a:solidFill>
              </a:rPr>
            </a:br>
            <a:r>
              <a:rPr lang="ru-RU" sz="4000" u="sng" dirty="0" smtClean="0">
                <a:solidFill>
                  <a:srgbClr val="FF0000"/>
                </a:solidFill>
                <a:latin typeface="Times New Roman"/>
              </a:rPr>
              <a:t>Участники проекта:</a:t>
            </a:r>
            <a:r>
              <a:rPr lang="ru-RU" sz="4400" u="sng" dirty="0" smtClean="0"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ru-RU" sz="4400" u="sng" dirty="0" smtClean="0">
                <a:solidFill>
                  <a:srgbClr val="FF0000"/>
                </a:solidFill>
                <a:effectLst/>
                <a:latin typeface="Times New Roman"/>
              </a:rPr>
            </a:br>
            <a:r>
              <a:rPr lang="ru-RU" sz="3200" dirty="0" smtClean="0">
                <a:effectLst/>
              </a:rPr>
              <a:t>Воспитатели, дети старшей группы, родители.</a:t>
            </a:r>
            <a:br>
              <a:rPr lang="ru-RU" sz="3200" dirty="0" smtClean="0">
                <a:effectLst/>
              </a:rPr>
            </a:br>
            <a:r>
              <a:rPr lang="ru-RU" sz="3200" u="sng" dirty="0" smtClean="0">
                <a:solidFill>
                  <a:srgbClr val="FF0000"/>
                </a:solidFill>
              </a:rPr>
              <a:t>Ожидаемые </a:t>
            </a:r>
            <a:r>
              <a:rPr lang="ru-RU" sz="3200" u="sng" dirty="0">
                <a:solidFill>
                  <a:srgbClr val="FF0000"/>
                </a:solidFill>
              </a:rPr>
              <a:t>результаты: </a:t>
            </a:r>
            <a:r>
              <a:rPr lang="ru-RU" sz="3200" u="sng" dirty="0" smtClean="0">
                <a:solidFill>
                  <a:srgbClr val="FF0000"/>
                </a:solidFill>
              </a:rPr>
              <a:t/>
            </a:r>
            <a:br>
              <a:rPr lang="ru-RU" sz="3200" u="sng" dirty="0" smtClean="0">
                <a:solidFill>
                  <a:srgbClr val="FF0000"/>
                </a:solidFill>
              </a:rPr>
            </a:br>
            <a:r>
              <a:rPr lang="ru-RU" sz="3100" dirty="0" smtClean="0">
                <a:effectLst/>
              </a:rPr>
              <a:t>1</a:t>
            </a:r>
            <a:r>
              <a:rPr lang="ru-RU" sz="3100" dirty="0">
                <a:effectLst/>
              </a:rPr>
              <a:t>. Овладение элементарными навыками сохранения и укрепления </a:t>
            </a:r>
            <a:r>
              <a:rPr lang="ru-RU" sz="3100" dirty="0" smtClean="0">
                <a:effectLst/>
              </a:rPr>
              <a:t>здоровья</a:t>
            </a:r>
            <a:br>
              <a:rPr lang="ru-RU" sz="3100" dirty="0" smtClean="0">
                <a:effectLst/>
              </a:rPr>
            </a:br>
            <a:r>
              <a:rPr lang="ru-RU" sz="3100" dirty="0" smtClean="0">
                <a:effectLst/>
              </a:rPr>
              <a:t> </a:t>
            </a:r>
            <a:r>
              <a:rPr lang="ru-RU" sz="3100" dirty="0">
                <a:effectLst/>
              </a:rPr>
              <a:t>2. Приобретение привычки к ЗОЖ </a:t>
            </a:r>
            <a:r>
              <a:rPr lang="ru-RU" sz="3100" dirty="0" smtClean="0">
                <a:effectLst/>
              </a:rPr>
              <a:t/>
            </a:r>
            <a:br>
              <a:rPr lang="ru-RU" sz="3100" dirty="0" smtClean="0">
                <a:effectLst/>
              </a:rPr>
            </a:br>
            <a:r>
              <a:rPr lang="ru-RU" sz="3100" dirty="0" smtClean="0">
                <a:effectLst/>
              </a:rPr>
              <a:t>3</a:t>
            </a:r>
            <a:r>
              <a:rPr lang="ru-RU" sz="3100" dirty="0">
                <a:effectLst/>
              </a:rPr>
              <a:t>. Повышение знаний родителей о ЗОЖ в дошкольном учреждении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endParaRPr lang="ru-RU" sz="3600" b="0" dirty="0"/>
          </a:p>
        </p:txBody>
      </p:sp>
    </p:spTree>
    <p:extLst>
      <p:ext uri="{BB962C8B-B14F-4D97-AF65-F5344CB8AC3E}">
        <p14:creationId xmlns:p14="http://schemas.microsoft.com/office/powerpoint/2010/main" val="7026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8373"/>
            <a:ext cx="8229600" cy="150032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Цель </a:t>
            </a:r>
            <a:r>
              <a:rPr lang="ru-RU" dirty="0" smtClean="0">
                <a:solidFill>
                  <a:srgbClr val="C00000"/>
                </a:solidFill>
              </a:rPr>
              <a:t>проекта: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0700" y="2121763"/>
            <a:ext cx="8229600" cy="4243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Создание благоприятных условий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для </a:t>
            </a:r>
            <a:r>
              <a:rPr lang="ru-RU" sz="3600" dirty="0">
                <a:solidFill>
                  <a:srgbClr val="002060"/>
                </a:solidFill>
              </a:rPr>
              <a:t>укрепления гармоничного физического развития </a:t>
            </a:r>
            <a:r>
              <a:rPr lang="ru-RU" sz="3600" dirty="0" smtClean="0">
                <a:solidFill>
                  <a:srgbClr val="002060"/>
                </a:solidFill>
              </a:rPr>
              <a:t>ребенка и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ф</a:t>
            </a:r>
            <a:r>
              <a:rPr lang="ru-RU" sz="3600" dirty="0" smtClean="0">
                <a:solidFill>
                  <a:srgbClr val="002060"/>
                </a:solidFill>
              </a:rPr>
              <a:t>ормирование </a:t>
            </a:r>
            <a:r>
              <a:rPr lang="ru-RU" sz="3600" dirty="0">
                <a:solidFill>
                  <a:srgbClr val="002060"/>
                </a:solidFill>
              </a:rPr>
              <a:t>потребности </a:t>
            </a:r>
            <a:endParaRPr lang="ru-RU" sz="3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в </a:t>
            </a:r>
            <a:r>
              <a:rPr lang="ru-RU" sz="3600" dirty="0">
                <a:solidFill>
                  <a:srgbClr val="002060"/>
                </a:solidFill>
              </a:rPr>
              <a:t>здоровом образе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9898"/>
            <a:ext cx="8229600" cy="131389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Задачи </a:t>
            </a:r>
            <a:r>
              <a:rPr lang="ru-RU" dirty="0" smtClean="0">
                <a:solidFill>
                  <a:srgbClr val="C00000"/>
                </a:solidFill>
              </a:rPr>
              <a:t>проекта: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3" y="1675329"/>
            <a:ext cx="8700655" cy="4460796"/>
          </a:xfrm>
          <a:prstGeom prst="roundRect">
            <a:avLst/>
          </a:prstGeo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Для детей: 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/>
              </a:rPr>
              <a:t>1. Обогатить  и закрепить знания  о здоровом образе жизни, 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пользе правильного питания и 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физических упражнений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Развивать у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детей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умения и навыки сотрудничества через нравственный и эстетический опыт проведения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спортивных мероприятий.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3. Воспитывать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потребность у детей  вести здоровый образ жизни. </a:t>
            </a:r>
            <a:r>
              <a:rPr lang="ru-RU" sz="1600" dirty="0">
                <a:solidFill>
                  <a:srgbClr val="000000"/>
                </a:solidFill>
              </a:rPr>
              <a:t/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Воспитывать у детей целеустремленность, организованность, инициативность, трудолюбие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Для родителей: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  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Развивать творческие и физические способности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детей в разных видах деятельности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формировать активную позицию  в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сохранении и укреплении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здоровья  детей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ru-RU" sz="16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451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Подготовительный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920" y="1224074"/>
            <a:ext cx="7220628" cy="476405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Изучение </a:t>
            </a:r>
            <a:r>
              <a:rPr lang="ru-RU" dirty="0">
                <a:solidFill>
                  <a:srgbClr val="002060"/>
                </a:solidFill>
              </a:rPr>
              <a:t>методической литературы по теме «Здоровье», «Традиционные и нетрадиционные средства оздоровления детей дошкольного возраста».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Составление </a:t>
            </a:r>
            <a:r>
              <a:rPr lang="ru-RU" dirty="0">
                <a:solidFill>
                  <a:srgbClr val="002060"/>
                </a:solidFill>
              </a:rPr>
              <a:t>плана совместной работы с детьми, педагогами и родителями.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Подбор </a:t>
            </a:r>
            <a:r>
              <a:rPr lang="ru-RU" dirty="0">
                <a:solidFill>
                  <a:srgbClr val="002060"/>
                </a:solidFill>
              </a:rPr>
              <a:t>материала и оборудования для занятий, бесед, игр с детьми.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Проведение </a:t>
            </a:r>
            <a:r>
              <a:rPr lang="ru-RU" dirty="0">
                <a:solidFill>
                  <a:srgbClr val="002060"/>
                </a:solidFill>
              </a:rPr>
              <a:t>анкетирования родителей на тему: «Условия здорового образа жизни в семье»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Оформление </a:t>
            </a:r>
            <a:r>
              <a:rPr lang="ru-RU" dirty="0">
                <a:solidFill>
                  <a:srgbClr val="002060"/>
                </a:solidFill>
              </a:rPr>
              <a:t>консультаций для родителей по теме проекта: «Как </a:t>
            </a:r>
            <a:r>
              <a:rPr lang="ru-RU" dirty="0" smtClean="0">
                <a:solidFill>
                  <a:srgbClr val="002060"/>
                </a:solidFill>
              </a:rPr>
              <a:t>провести выходной день  </a:t>
            </a:r>
            <a:r>
              <a:rPr lang="ru-RU" dirty="0">
                <a:solidFill>
                  <a:srgbClr val="002060"/>
                </a:solidFill>
              </a:rPr>
              <a:t>с </a:t>
            </a:r>
            <a:r>
              <a:rPr lang="ru-RU" dirty="0" smtClean="0">
                <a:solidFill>
                  <a:srgbClr val="002060"/>
                </a:solidFill>
              </a:rPr>
              <a:t>ребёнком», «Значение режима дня в жизни дошкольника», «Зарядка это весело».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Разработка </a:t>
            </a:r>
            <a:r>
              <a:rPr lang="ru-RU" dirty="0">
                <a:solidFill>
                  <a:srgbClr val="002060"/>
                </a:solidFill>
              </a:rPr>
              <a:t>проекта по теме </a:t>
            </a:r>
            <a:r>
              <a:rPr lang="ru-RU" dirty="0" smtClean="0">
                <a:solidFill>
                  <a:srgbClr val="002060"/>
                </a:solidFill>
              </a:rPr>
              <a:t>«Здоровье </a:t>
            </a:r>
            <a:r>
              <a:rPr lang="ru-RU" dirty="0">
                <a:solidFill>
                  <a:srgbClr val="002060"/>
                </a:solidFill>
              </a:rPr>
              <a:t>в наших руках». </a:t>
            </a:r>
          </a:p>
        </p:txBody>
      </p:sp>
    </p:spTree>
    <p:extLst>
      <p:ext uri="{BB962C8B-B14F-4D97-AF65-F5344CB8AC3E}">
        <p14:creationId xmlns:p14="http://schemas.microsoft.com/office/powerpoint/2010/main" val="20290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53583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Основной этап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253" y="1551374"/>
            <a:ext cx="7105218" cy="47906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Чтение </a:t>
            </a:r>
            <a:r>
              <a:rPr lang="ru-RU" dirty="0"/>
              <a:t>художественной литературы: </a:t>
            </a:r>
            <a:r>
              <a:rPr lang="ru-RU" dirty="0" smtClean="0"/>
              <a:t>«</a:t>
            </a:r>
            <a:r>
              <a:rPr lang="ru-RU" dirty="0" err="1"/>
              <a:t>Федорино</a:t>
            </a:r>
            <a:r>
              <a:rPr lang="ru-RU" dirty="0"/>
              <a:t> горе», Ю. </a:t>
            </a:r>
            <a:r>
              <a:rPr lang="ru-RU" dirty="0" err="1"/>
              <a:t>Тувим</a:t>
            </a:r>
            <a:r>
              <a:rPr lang="ru-RU" dirty="0"/>
              <a:t> «Овощи», А. </a:t>
            </a:r>
            <a:r>
              <a:rPr lang="ru-RU" dirty="0" err="1"/>
              <a:t>Барто</a:t>
            </a:r>
            <a:r>
              <a:rPr lang="ru-RU" dirty="0"/>
              <a:t> «Девочка чумазая</a:t>
            </a:r>
            <a:r>
              <a:rPr lang="ru-RU" dirty="0" smtClean="0"/>
              <a:t>», «</a:t>
            </a:r>
            <a:r>
              <a:rPr lang="ru-RU" dirty="0"/>
              <a:t>Я расту», «Придуманные сны», «Мы с Тамарой санитары</a:t>
            </a:r>
            <a:r>
              <a:rPr lang="ru-RU" dirty="0" smtClean="0"/>
              <a:t>», </a:t>
            </a:r>
            <a:r>
              <a:rPr lang="ru-RU" dirty="0"/>
              <a:t>С. Михалкова «Прививка», «Не спать», «Грипп»; и т.д.; </a:t>
            </a:r>
            <a:endParaRPr lang="ru-RU" dirty="0" smtClean="0"/>
          </a:p>
          <a:p>
            <a:r>
              <a:rPr lang="ru-RU" dirty="0" smtClean="0"/>
              <a:t>Беседы</a:t>
            </a:r>
            <a:r>
              <a:rPr lang="ru-RU" dirty="0"/>
              <a:t>: «Чистота – залог здоровья», </a:t>
            </a:r>
            <a:r>
              <a:rPr lang="ru-RU" dirty="0" smtClean="0"/>
              <a:t>«</a:t>
            </a:r>
            <a:r>
              <a:rPr lang="ru-RU" dirty="0"/>
              <a:t>Таблетки растут на ветке, таблетки растут на грядке</a:t>
            </a:r>
            <a:r>
              <a:rPr lang="ru-RU" dirty="0" smtClean="0"/>
              <a:t>», «</a:t>
            </a:r>
            <a:r>
              <a:rPr lang="ru-RU" dirty="0"/>
              <a:t>Откуда берутся болезни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Дидактические игры: «Полезная и вредная еда», «Виды спорта»</a:t>
            </a:r>
          </a:p>
          <a:p>
            <a:r>
              <a:rPr lang="ru-RU" dirty="0" smtClean="0"/>
              <a:t>Художественное </a:t>
            </a:r>
            <a:r>
              <a:rPr lang="ru-RU" dirty="0"/>
              <a:t>творчество  </a:t>
            </a:r>
            <a:r>
              <a:rPr lang="ru-RU" dirty="0" smtClean="0"/>
              <a:t>лепка – «овощи </a:t>
            </a:r>
            <a:r>
              <a:rPr lang="ru-RU" dirty="0"/>
              <a:t>на </a:t>
            </a:r>
            <a:r>
              <a:rPr lang="ru-RU" dirty="0" smtClean="0"/>
              <a:t>тарелке»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9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940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Основной этап.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162976"/>
            <a:ext cx="7069708" cy="4950488"/>
          </a:xfrm>
        </p:spPr>
        <p:txBody>
          <a:bodyPr>
            <a:normAutofit/>
          </a:bodyPr>
          <a:lstStyle/>
          <a:p>
            <a:r>
              <a:rPr lang="ru-RU" dirty="0" smtClean="0"/>
              <a:t>Сюжетно-ролевая </a:t>
            </a:r>
            <a:r>
              <a:rPr lang="ru-RU" dirty="0"/>
              <a:t>игры: «Больница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Пальчиковая гимнастика, дыхательная гимнастика</a:t>
            </a:r>
          </a:p>
          <a:p>
            <a:r>
              <a:rPr lang="ru-RU" dirty="0" smtClean="0"/>
              <a:t> Игровая терапия: (тактильно – кинестетическая чувствительность, снятие эмоционального напряжения).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2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4457" y="161365"/>
            <a:ext cx="4012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 с детьми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1" y="1156445"/>
            <a:ext cx="7261412" cy="544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4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470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ПРОЕКТ в старшей группе  «Здоровье в наших руках»  </vt:lpstr>
      <vt:lpstr>Актуальность темы </vt:lpstr>
      <vt:lpstr>                  Тип проекта:                 Краткосрочный Участники проекта: Воспитатели, дети старшей группы, родители. Ожидаемые результаты:  1. Овладение элементарными навыками сохранения и укрепления здоровья  2. Приобретение привычки к ЗОЖ  3. Повышение знаний родителей о ЗОЖ в дошкольном учреждении   </vt:lpstr>
      <vt:lpstr>Цель проекта:</vt:lpstr>
      <vt:lpstr>Задачи проекта:</vt:lpstr>
      <vt:lpstr>Подготовительный этап</vt:lpstr>
      <vt:lpstr>Основной этап </vt:lpstr>
      <vt:lpstr>Основной этап.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 помощь родителям!»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Татьяна</cp:lastModifiedBy>
  <cp:revision>70</cp:revision>
  <dcterms:created xsi:type="dcterms:W3CDTF">2014-08-01T19:25:21Z</dcterms:created>
  <dcterms:modified xsi:type="dcterms:W3CDTF">2020-12-13T06:56:40Z</dcterms:modified>
</cp:coreProperties>
</file>